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C3D574-7507-8AA8-E68D-576ED6AEF414}" name="Samantha Choles" initials="" userId="S::Samantha.Choles@caia.co.za::5bdb85cb-f909-406c-a04a-bd30103dbdc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/>
    <p:restoredTop sz="94694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7464-6F1C-317F-AE47-FD7B55718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3C2E8-B887-362A-4E39-7F7C7464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E9EAC-2137-3A11-59E6-16945EEB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7D3AB-822B-86DC-67C6-BC94F6C16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848DE-1F7C-8714-BF96-9EDAE944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6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27183-E6A1-AC8E-DE05-6E2018DC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46FA2-09ED-A05B-0919-CB6DCE54C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27509-FCCD-B304-9858-A08125F75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87F81-8061-266E-67EE-5B6BFFE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3D10F-223F-2816-6FE1-27DE33EA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6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2E2CD4-5EA8-CC78-581F-6AA4A6626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1DC49-8E5E-D4CC-90C3-B43BBE6F3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FBCAF-582D-7949-870D-4FCC5DFF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13F34-4E0A-9187-B47D-0A2902BE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C6280-BE32-574C-8443-AE2E0DCD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36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9B00-FDE2-612B-21F8-F37FD100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0B425-2A0E-168F-D147-D1AA8F278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B716E-2665-E83F-4837-09069D9F0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10798-860E-C11C-1A44-8376178E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B7768-3FDF-8705-5664-C3178154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55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85F5-CDB6-1FF6-BBC9-F7B2D65FF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D8395-7F32-4B26-3673-E9D932D62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D1C6D-88CA-F938-CAD7-A0E888AA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CDA6-E835-9ECB-2200-33B05E3B0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CEE11-8C7D-05BA-12C0-5FBA4988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18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DC89-6CC0-9814-635B-41A60C81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876D7-8D94-C3E5-FD48-2A8E84D32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5D6B8-6FB4-2928-7BAF-96064124B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B85F0-F1E7-49EC-FCDA-1D9BDAE0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A9F04-7AEB-503E-600E-37979829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A5C73-C9A0-9C2F-88D4-86F80E65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89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EC52C-5353-B230-5751-1AA1FEE8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777A3-A634-0535-0291-A8B39CAAB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16E5CF-3C8A-7D5F-063E-592BD49C4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F765F-52B0-ADEF-4931-079B54666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CE56D-0333-4C27-D655-339C874E9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5BDF89-6469-7496-BBC0-EC3B9F6A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02FDCC-6674-5CB4-9E76-BCC5AA73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E44456-80F0-1DE8-6854-7B6BAFE9E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2F7AE-76F6-E1F1-5AE4-FA591F493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C1D47-0611-318A-B0A6-A6D1FAB61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5AB46-3EC3-FA34-C695-97366DE5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39643C-5A18-5731-0E4D-D9ECDDC0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68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409D7-8B12-2554-8813-3BEFE338E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AAF5E-2404-F5DD-ED28-80C66AAB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FED1E-9046-CD65-F8CD-DBBA75A1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772B-7706-A616-7849-841CE440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95993-55B0-61CE-2FAC-A6AACFE67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193BA-5FBE-0E0A-47DB-4F13C0A20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DAB0E-4B26-B8FA-2DE3-C7CCF11A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D7E40-EEBE-4A4A-DB7F-0E43EB43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382B1-8494-3591-1751-D2496DEA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4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EEFB-743D-CB82-AB06-882F7EFE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B2306-B025-0E07-6609-80E2CD15A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A7E33-7A30-9131-AA9D-67E5F8D0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6AA07-A7E8-A901-A5FE-E0EFE7FD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FBF22-CB0C-5136-D4B1-A1A5FA35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E5897-AF05-660E-40C6-C2229839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29A18C-18D1-D151-1C79-66FE60A4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05F5F-1FFC-F34C-70F9-B4976A62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B74AC-342F-3B5F-615A-9AA789B8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AF929C-0B77-9A41-BC47-FB86C5332331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4DB63-3CDF-292B-22EE-412BDD763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1DE2-803E-FED4-2B5A-4FCDDA0C1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F31858-C710-0345-B9DE-AB7B7A311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1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F1456-A1C1-C8F6-472B-1AE8A91D3D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1A0C0-E47D-70CB-5EF4-21ED109AA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1B6406-F44F-4A32-2BD3-CDBEE4B99A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" y="0"/>
            <a:ext cx="12186357" cy="686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7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AE23-71D1-1F50-414F-2633AB7D2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blue and white poster with a light bulb and text&#10;&#10;AI-generated content may be incorrect.">
            <a:extLst>
              <a:ext uri="{FF2B5EF4-FFF2-40B4-BE49-F238E27FC236}">
                <a16:creationId xmlns:a16="http://schemas.microsoft.com/office/drawing/2014/main" id="{14D06E67-353B-28B4-FF48-A17079A81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0777"/>
          </a:xfrm>
        </p:spPr>
      </p:pic>
    </p:spTree>
    <p:extLst>
      <p:ext uri="{BB962C8B-B14F-4D97-AF65-F5344CB8AC3E}">
        <p14:creationId xmlns:p14="http://schemas.microsoft.com/office/powerpoint/2010/main" val="119762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5F083-6C95-3D0F-152E-2BD29E819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66D5-5428-5C66-EC46-2BF17141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FA2093-08B0-92C3-3F4B-7F1A845C9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60777"/>
          </a:xfrm>
        </p:spPr>
      </p:pic>
    </p:spTree>
    <p:extLst>
      <p:ext uri="{BB962C8B-B14F-4D97-AF65-F5344CB8AC3E}">
        <p14:creationId xmlns:p14="http://schemas.microsoft.com/office/powerpoint/2010/main" val="296069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E04E4-B6DE-4BD3-DF0C-A88294B21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4275-C3EB-6F92-E094-C5A1CAEF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6B2F44-8448-B3EE-C8E0-3F990807A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60777"/>
          </a:xfrm>
        </p:spPr>
      </p:pic>
    </p:spTree>
    <p:extLst>
      <p:ext uri="{BB962C8B-B14F-4D97-AF65-F5344CB8AC3E}">
        <p14:creationId xmlns:p14="http://schemas.microsoft.com/office/powerpoint/2010/main" val="342419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73EDD-C875-744D-5E73-A8F45FB31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E0D60-ECCB-FF56-8E1C-3540779E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C2E2CD-4C85-F69C-294E-797699B6B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60777"/>
          </a:xfrm>
        </p:spPr>
      </p:pic>
    </p:spTree>
    <p:extLst>
      <p:ext uri="{BB962C8B-B14F-4D97-AF65-F5344CB8AC3E}">
        <p14:creationId xmlns:p14="http://schemas.microsoft.com/office/powerpoint/2010/main" val="392948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4D387-3AA9-75F3-73D1-E45EDC3EA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EC2F-E53F-A7DD-0E3C-6105C2796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E04B0F-A779-5B51-07A3-AE725FC11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60777"/>
          </a:xfrm>
        </p:spPr>
      </p:pic>
    </p:spTree>
    <p:extLst>
      <p:ext uri="{BB962C8B-B14F-4D97-AF65-F5344CB8AC3E}">
        <p14:creationId xmlns:p14="http://schemas.microsoft.com/office/powerpoint/2010/main" val="102504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Samantha Choles</dc:creator>
  <cp:lastModifiedBy>Samantha Choles</cp:lastModifiedBy>
  <cp:revision>4</cp:revision>
  <dcterms:created xsi:type="dcterms:W3CDTF">2025-03-26T07:33:55Z</dcterms:created>
  <dcterms:modified xsi:type="dcterms:W3CDTF">2025-03-26T18:19:08Z</dcterms:modified>
</cp:coreProperties>
</file>